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0297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0297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My Heart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Ana Hern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ández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 Hernández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248000"/>
            <a:ext cx="76302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English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Open my heart…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Spanish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Abre mi corazón…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French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Ouvre mon cœur…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